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366" r:id="rId3"/>
    <p:sldId id="378" r:id="rId4"/>
    <p:sldId id="374" r:id="rId5"/>
    <p:sldId id="379" r:id="rId6"/>
    <p:sldId id="380" r:id="rId7"/>
    <p:sldId id="381" r:id="rId8"/>
    <p:sldId id="382" r:id="rId9"/>
    <p:sldId id="384" r:id="rId10"/>
    <p:sldId id="385" r:id="rId11"/>
    <p:sldId id="386" r:id="rId12"/>
    <p:sldId id="3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434" autoAdjust="0"/>
  </p:normalViewPr>
  <p:slideViewPr>
    <p:cSldViewPr snapToGrid="0" showGuides="1">
      <p:cViewPr varScale="1">
        <p:scale>
          <a:sx n="72" d="100"/>
          <a:sy n="72" d="100"/>
        </p:scale>
        <p:origin x="4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742EC-B0A2-4117-B795-B821A0F1ED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E9D4A-75B4-428B-A262-DEAF894C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3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E9D4A-75B4-428B-A262-DEAF894C71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5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7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9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2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7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4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3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4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65766" y="1844941"/>
            <a:ext cx="61250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ln>
                  <a:solidFill>
                    <a:srgbClr val="00B0F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Science-2</a:t>
            </a:r>
            <a:endParaRPr lang="en-US" sz="8800" b="1" dirty="0">
              <a:ln>
                <a:solidFill>
                  <a:srgbClr val="00B0F0"/>
                </a:solidFill>
              </a:ln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5767" y="2954998"/>
            <a:ext cx="7766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Prelims Exam</a:t>
            </a:r>
            <a:endParaRPr lang="en-US" sz="6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78970" y="1844942"/>
            <a:ext cx="4294472" cy="35108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1264" y="1668434"/>
            <a:ext cx="4844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10th</a:t>
            </a:r>
            <a:endParaRPr lang="en-US" sz="14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6344" y="1659187"/>
            <a:ext cx="4294472" cy="35108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78161" y="3878327"/>
            <a:ext cx="38557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महाPractice</a:t>
            </a:r>
            <a:endParaRPr lang="en-US" sz="60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8161" y="4710412"/>
            <a:ext cx="46969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Maharashtra Board</a:t>
            </a:r>
            <a:endParaRPr lang="en-US" sz="44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14477" y="873384"/>
            <a:ext cx="25291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#</a:t>
            </a:r>
            <a:r>
              <a:rPr lang="en-US" sz="4400" b="1" dirty="0" err="1" smtClean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BestEver</a:t>
            </a:r>
            <a:endParaRPr lang="en-US" sz="44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03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3" y="215267"/>
            <a:ext cx="10016423" cy="48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36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4" y="107633"/>
            <a:ext cx="8782086" cy="66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52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6697" y="2828835"/>
            <a:ext cx="4545132" cy="1328023"/>
          </a:xfrm>
          <a:prstGeom prst="round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Tw Cen MT" panose="020B0602020104020603" pitchFamily="34" charset="0"/>
              </a:rPr>
              <a:t>SUBSCRIBE</a:t>
            </a:r>
            <a:endParaRPr lang="en-US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67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504942" y="-45946"/>
            <a:ext cx="1687058" cy="369332"/>
            <a:chOff x="2479073" y="537925"/>
            <a:chExt cx="7382074" cy="1105084"/>
          </a:xfrm>
          <a:solidFill>
            <a:srgbClr val="FFC000"/>
          </a:solidFill>
        </p:grpSpPr>
        <p:sp>
          <p:nvSpPr>
            <p:cNvPr id="13" name="Rectangle 12"/>
            <p:cNvSpPr/>
            <p:nvPr/>
          </p:nvSpPr>
          <p:spPr>
            <a:xfrm>
              <a:off x="2479073" y="676926"/>
              <a:ext cx="6738425" cy="829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79073" y="537925"/>
              <a:ext cx="7382074" cy="11050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w Cen MT" panose="020B0602020104020603" pitchFamily="34" charset="0"/>
                </a:rPr>
                <a:t>Let’s Solve with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504942" y="237514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55713" y="6457950"/>
            <a:ext cx="1252173" cy="369332"/>
            <a:chOff x="2479073" y="537925"/>
            <a:chExt cx="9444549" cy="1556823"/>
          </a:xfrm>
          <a:solidFill>
            <a:srgbClr val="FFC000"/>
          </a:solidFill>
        </p:grpSpPr>
        <p:sp>
          <p:nvSpPr>
            <p:cNvPr id="17" name="Rectangle 16"/>
            <p:cNvSpPr/>
            <p:nvPr/>
          </p:nvSpPr>
          <p:spPr>
            <a:xfrm>
              <a:off x="2479073" y="676926"/>
              <a:ext cx="6738425" cy="829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79073" y="537925"/>
              <a:ext cx="9444549" cy="15568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w Cen MT" panose="020B0602020104020603" pitchFamily="34" charset="0"/>
                </a:rPr>
                <a:t>SUBSCRIBE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3" name="AutoShape 2" descr="blob:https://web.whatsapp.com/a7b1e367-c25b-49b2-a9e6-fe7ca02008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112" y="277903"/>
            <a:ext cx="6463905" cy="6300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112" y="259469"/>
            <a:ext cx="6463905" cy="6318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735" y="259468"/>
            <a:ext cx="6274003" cy="63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7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853" y="799866"/>
            <a:ext cx="10327995" cy="3779758"/>
          </a:xfrm>
          <a:prstGeom prst="round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w Cen MT" panose="020B0602020104020603" pitchFamily="34" charset="0"/>
              </a:rPr>
              <a:t>Free Session for Preparation</a:t>
            </a:r>
          </a:p>
          <a:p>
            <a:r>
              <a:rPr lang="en-US" sz="5400" b="1" dirty="0" smtClean="0">
                <a:latin typeface="Tw Cen MT" panose="020B0602020104020603" pitchFamily="34" charset="0"/>
              </a:rPr>
              <a:t>Place : </a:t>
            </a:r>
            <a:r>
              <a:rPr lang="en-US" sz="5400" b="1" dirty="0" err="1" smtClean="0">
                <a:latin typeface="Tw Cen MT" panose="020B0602020104020603" pitchFamily="34" charset="0"/>
              </a:rPr>
              <a:t>Boisar</a:t>
            </a:r>
            <a:r>
              <a:rPr lang="en-US" sz="5400" b="1" dirty="0">
                <a:latin typeface="Tw Cen MT" panose="020B0602020104020603" pitchFamily="34" charset="0"/>
              </a:rPr>
              <a:t> </a:t>
            </a:r>
            <a:r>
              <a:rPr lang="en-US" sz="5400" b="1" dirty="0" smtClean="0">
                <a:latin typeface="Tw Cen MT" panose="020B0602020104020603" pitchFamily="34" charset="0"/>
              </a:rPr>
              <a:t>(</a:t>
            </a:r>
            <a:r>
              <a:rPr lang="en-US" sz="5400" b="1" dirty="0" err="1" smtClean="0">
                <a:latin typeface="Tw Cen MT" panose="020B0602020104020603" pitchFamily="34" charset="0"/>
              </a:rPr>
              <a:t>Palghar</a:t>
            </a:r>
            <a:r>
              <a:rPr lang="en-US" sz="5400" b="1" dirty="0" smtClean="0">
                <a:latin typeface="Tw Cen MT" panose="020B0602020104020603" pitchFamily="34" charset="0"/>
              </a:rPr>
              <a:t>)</a:t>
            </a:r>
          </a:p>
          <a:p>
            <a:r>
              <a:rPr lang="en-US" sz="5400" b="1" dirty="0" err="1" smtClean="0">
                <a:latin typeface="Tw Cen MT" panose="020B0602020104020603" pitchFamily="34" charset="0"/>
              </a:rPr>
              <a:t>Ragester</a:t>
            </a:r>
            <a:r>
              <a:rPr lang="en-US" sz="5400" b="1" dirty="0" smtClean="0">
                <a:latin typeface="Tw Cen MT" panose="020B0602020104020603" pitchFamily="34" charset="0"/>
              </a:rPr>
              <a:t> your name : </a:t>
            </a:r>
            <a:r>
              <a:rPr lang="en-US" sz="5400" b="1" dirty="0" smtClean="0">
                <a:ln>
                  <a:solidFill>
                    <a:srgbClr val="FF0000"/>
                  </a:solidFill>
                </a:ln>
                <a:latin typeface="Tw Cen MT" panose="020B0602020104020603" pitchFamily="34" charset="0"/>
              </a:rPr>
              <a:t>8830979037 (</a:t>
            </a:r>
            <a:r>
              <a:rPr lang="en-US" sz="5400" b="1" dirty="0" err="1" smtClean="0">
                <a:ln>
                  <a:solidFill>
                    <a:srgbClr val="FF0000"/>
                  </a:solidFill>
                </a:ln>
                <a:latin typeface="Tw Cen MT" panose="020B0602020104020603" pitchFamily="34" charset="0"/>
              </a:rPr>
              <a:t>Whatsapp</a:t>
            </a:r>
            <a:r>
              <a:rPr lang="en-US" sz="5400" b="1" dirty="0" smtClean="0">
                <a:ln>
                  <a:solidFill>
                    <a:srgbClr val="FF0000"/>
                  </a:solidFill>
                </a:ln>
                <a:latin typeface="Tw Cen MT" panose="020B0602020104020603" pitchFamily="34" charset="0"/>
              </a:rPr>
              <a:t>)</a:t>
            </a:r>
            <a:endParaRPr lang="en-US" sz="1200" b="1" dirty="0">
              <a:ln>
                <a:solidFill>
                  <a:srgbClr val="FF0000"/>
                </a:solidFill>
              </a:ln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108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8" y="215267"/>
            <a:ext cx="9077601" cy="56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98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1" y="0"/>
            <a:ext cx="9409044" cy="51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69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01" y="399933"/>
            <a:ext cx="8955014" cy="33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73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78438" y="30601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7" y="799866"/>
            <a:ext cx="11634905" cy="41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44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29" y="215267"/>
            <a:ext cx="10688542" cy="42773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88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05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55</Words>
  <Application>Microsoft Office PowerPoint</Application>
  <PresentationFormat>Widescreen</PresentationFormat>
  <Paragraphs>24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68</cp:revision>
  <dcterms:created xsi:type="dcterms:W3CDTF">2022-12-30T09:31:13Z</dcterms:created>
  <dcterms:modified xsi:type="dcterms:W3CDTF">2023-01-19T02:39:10Z</dcterms:modified>
</cp:coreProperties>
</file>